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7" r:id="rId2"/>
    <p:sldId id="258" r:id="rId3"/>
    <p:sldId id="262" r:id="rId4"/>
    <p:sldId id="260" r:id="rId5"/>
    <p:sldId id="267" r:id="rId6"/>
    <p:sldId id="268" r:id="rId7"/>
    <p:sldId id="269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18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18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45BA1-980A-4507-BE5A-5C1E7C2FFD8F}" type="datetimeFigureOut">
              <a:rPr lang="en-US"/>
              <a:t>5/11/22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E03411-58E2-43FD-AE1D-AD77DFF8CB2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191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A3416D-7FED-43BC-AA7C-D92DBA01ED64}" type="datetimeFigureOut">
              <a:rPr lang="en-US"/>
              <a:t>5/11/22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C57A8-AE18-4654-B6AF-04B3577165B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1397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65611" y="1752600"/>
            <a:ext cx="6858002" cy="182880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5610" y="3733800"/>
            <a:ext cx="6858002" cy="9144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8120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6214" y="421594"/>
            <a:ext cx="2286000" cy="188550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 rot="16200000" flipV="1">
            <a:off x="274315" y="1102304"/>
            <a:ext cx="5053664" cy="4411852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4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97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7"/>
          </p:nvPr>
        </p:nvSpPr>
        <p:spPr>
          <a:xfrm>
            <a:off x="840795" y="1020193"/>
            <a:ext cx="3886200" cy="4572000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grpSp>
        <p:nvGrpSpPr>
          <p:cNvPr id="98" name="Group 97"/>
          <p:cNvGrpSpPr/>
          <p:nvPr/>
        </p:nvGrpSpPr>
        <p:grpSpPr>
          <a:xfrm>
            <a:off x="5322489" y="319177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9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1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8"/>
          </p:nvPr>
        </p:nvSpPr>
        <p:spPr>
          <a:xfrm>
            <a:off x="5546780" y="529603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grpSp>
        <p:nvGrpSpPr>
          <p:cNvPr id="112" name="Group 111"/>
          <p:cNvGrpSpPr/>
          <p:nvPr/>
        </p:nvGrpSpPr>
        <p:grpSpPr>
          <a:xfrm>
            <a:off x="5322489" y="3245640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1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25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9"/>
          </p:nvPr>
        </p:nvSpPr>
        <p:spPr>
          <a:xfrm>
            <a:off x="5546780" y="3456066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26" name="Text Placeholder 3"/>
          <p:cNvSpPr>
            <a:spLocks noGrp="1"/>
          </p:cNvSpPr>
          <p:nvPr>
            <p:ph type="body" sz="half" idx="21"/>
          </p:nvPr>
        </p:nvSpPr>
        <p:spPr>
          <a:xfrm>
            <a:off x="9066214" y="2484992"/>
            <a:ext cx="2286000" cy="324872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742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1732" y="1330347"/>
            <a:ext cx="384048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613" y="914400"/>
            <a:ext cx="6172201" cy="5029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11732" y="3555523"/>
            <a:ext cx="3840480" cy="238807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5213" y="6019801"/>
            <a:ext cx="762000" cy="228600"/>
          </a:xfrm>
        </p:spPr>
        <p:txBody>
          <a:bodyPr/>
          <a:lstStyle>
            <a:lvl1pPr algn="l">
              <a:defRPr/>
            </a:lvl1pPr>
          </a:lstStyle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75611" y="6019801"/>
            <a:ext cx="1396260" cy="228600"/>
          </a:xfrm>
        </p:spPr>
        <p:txBody>
          <a:bodyPr/>
          <a:lstStyle/>
          <a:p>
            <a:fld id="{4CF99945-0A15-4715-AB6C-F5E56CF20F70}" type="datetimeFigureOut">
              <a:rPr lang="en-US"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76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2891" y="1330347"/>
            <a:ext cx="384048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grpSp>
        <p:nvGrpSpPr>
          <p:cNvPr id="8" name="Group 7"/>
          <p:cNvGrpSpPr/>
          <p:nvPr/>
        </p:nvGrpSpPr>
        <p:grpSpPr>
          <a:xfrm>
            <a:off x="595546" y="781398"/>
            <a:ext cx="6433398" cy="5053665"/>
            <a:chOff x="5162444" y="781398"/>
            <a:chExt cx="6433398" cy="5053665"/>
          </a:xfrm>
        </p:grpSpPr>
        <p:sp>
          <p:nvSpPr>
            <p:cNvPr id="9" name="Freeform 42"/>
            <p:cNvSpPr>
              <a:spLocks/>
            </p:cNvSpPr>
            <p:nvPr/>
          </p:nvSpPr>
          <p:spPr bwMode="auto">
            <a:xfrm rot="16200000" flipV="1">
              <a:off x="3342557" y="3275021"/>
              <a:ext cx="3827994" cy="17568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3"/>
            <p:cNvSpPr>
              <a:spLocks/>
            </p:cNvSpPr>
            <p:nvPr/>
          </p:nvSpPr>
          <p:spPr bwMode="auto">
            <a:xfrm rot="16200000" flipV="1">
              <a:off x="9565728" y="3299447"/>
              <a:ext cx="3836876" cy="17568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814205" y="859113"/>
              <a:ext cx="5129146" cy="4880471"/>
              <a:chOff x="7856559" y="859113"/>
              <a:chExt cx="3086791" cy="4880471"/>
            </a:xfrm>
          </p:grpSpPr>
          <p:sp>
            <p:nvSpPr>
              <p:cNvPr id="20" name="Freeform 41"/>
              <p:cNvSpPr>
                <a:spLocks/>
              </p:cNvSpPr>
              <p:nvPr/>
            </p:nvSpPr>
            <p:spPr bwMode="auto">
              <a:xfrm rot="16200000" flipV="1">
                <a:off x="9392183" y="4188416"/>
                <a:ext cx="15544" cy="3086791"/>
              </a:xfrm>
              <a:custGeom>
                <a:avLst/>
                <a:gdLst>
                  <a:gd name="T0" fmla="*/ 3 w 5"/>
                  <a:gd name="T1" fmla="*/ 0 h 868"/>
                  <a:gd name="T2" fmla="*/ 4 w 5"/>
                  <a:gd name="T3" fmla="*/ 217 h 868"/>
                  <a:gd name="T4" fmla="*/ 3 w 5"/>
                  <a:gd name="T5" fmla="*/ 326 h 868"/>
                  <a:gd name="T6" fmla="*/ 4 w 5"/>
                  <a:gd name="T7" fmla="*/ 434 h 868"/>
                  <a:gd name="T8" fmla="*/ 4 w 5"/>
                  <a:gd name="T9" fmla="*/ 651 h 868"/>
                  <a:gd name="T10" fmla="*/ 4 w 5"/>
                  <a:gd name="T11" fmla="*/ 760 h 868"/>
                  <a:gd name="T12" fmla="*/ 3 w 5"/>
                  <a:gd name="T13" fmla="*/ 868 h 868"/>
                  <a:gd name="T14" fmla="*/ 2 w 5"/>
                  <a:gd name="T15" fmla="*/ 868 h 868"/>
                  <a:gd name="T16" fmla="*/ 1 w 5"/>
                  <a:gd name="T17" fmla="*/ 760 h 868"/>
                  <a:gd name="T18" fmla="*/ 0 w 5"/>
                  <a:gd name="T19" fmla="*/ 651 h 868"/>
                  <a:gd name="T20" fmla="*/ 1 w 5"/>
                  <a:gd name="T21" fmla="*/ 434 h 868"/>
                  <a:gd name="T22" fmla="*/ 2 w 5"/>
                  <a:gd name="T23" fmla="*/ 326 h 868"/>
                  <a:gd name="T24" fmla="*/ 1 w 5"/>
                  <a:gd name="T25" fmla="*/ 217 h 868"/>
                  <a:gd name="T26" fmla="*/ 2 w 5"/>
                  <a:gd name="T27" fmla="*/ 0 h 868"/>
                  <a:gd name="T28" fmla="*/ 3 w 5"/>
                  <a:gd name="T29" fmla="*/ 0 h 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68">
                    <a:moveTo>
                      <a:pt x="3" y="0"/>
                    </a:moveTo>
                    <a:cubicBezTo>
                      <a:pt x="4" y="73"/>
                      <a:pt x="4" y="145"/>
                      <a:pt x="4" y="217"/>
                    </a:cubicBezTo>
                    <a:cubicBezTo>
                      <a:pt x="4" y="253"/>
                      <a:pt x="3" y="290"/>
                      <a:pt x="3" y="326"/>
                    </a:cubicBezTo>
                    <a:cubicBezTo>
                      <a:pt x="3" y="362"/>
                      <a:pt x="3" y="398"/>
                      <a:pt x="4" y="434"/>
                    </a:cubicBezTo>
                    <a:cubicBezTo>
                      <a:pt x="4" y="507"/>
                      <a:pt x="5" y="579"/>
                      <a:pt x="4" y="651"/>
                    </a:cubicBezTo>
                    <a:cubicBezTo>
                      <a:pt x="5" y="687"/>
                      <a:pt x="4" y="724"/>
                      <a:pt x="4" y="760"/>
                    </a:cubicBezTo>
                    <a:cubicBezTo>
                      <a:pt x="4" y="796"/>
                      <a:pt x="3" y="832"/>
                      <a:pt x="3" y="868"/>
                    </a:cubicBezTo>
                    <a:cubicBezTo>
                      <a:pt x="2" y="868"/>
                      <a:pt x="2" y="868"/>
                      <a:pt x="2" y="868"/>
                    </a:cubicBezTo>
                    <a:cubicBezTo>
                      <a:pt x="2" y="832"/>
                      <a:pt x="1" y="796"/>
                      <a:pt x="1" y="760"/>
                    </a:cubicBezTo>
                    <a:cubicBezTo>
                      <a:pt x="1" y="724"/>
                      <a:pt x="0" y="687"/>
                      <a:pt x="0" y="651"/>
                    </a:cubicBezTo>
                    <a:cubicBezTo>
                      <a:pt x="0" y="579"/>
                      <a:pt x="1" y="507"/>
                      <a:pt x="1" y="434"/>
                    </a:cubicBezTo>
                    <a:cubicBezTo>
                      <a:pt x="2" y="398"/>
                      <a:pt x="2" y="362"/>
                      <a:pt x="2" y="326"/>
                    </a:cubicBezTo>
                    <a:cubicBezTo>
                      <a:pt x="2" y="290"/>
                      <a:pt x="1" y="253"/>
                      <a:pt x="1" y="217"/>
                    </a:cubicBezTo>
                    <a:cubicBezTo>
                      <a:pt x="0" y="145"/>
                      <a:pt x="1" y="73"/>
                      <a:pt x="2" y="0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21" name="Freeform 44"/>
              <p:cNvSpPr>
                <a:spLocks/>
              </p:cNvSpPr>
              <p:nvPr/>
            </p:nvSpPr>
            <p:spPr bwMode="auto">
              <a:xfrm rot="16200000" flipV="1">
                <a:off x="9366943" y="-651271"/>
                <a:ext cx="13322" cy="3034090"/>
              </a:xfrm>
              <a:custGeom>
                <a:avLst/>
                <a:gdLst>
                  <a:gd name="T0" fmla="*/ 2 w 4"/>
                  <a:gd name="T1" fmla="*/ 853 h 853"/>
                  <a:gd name="T2" fmla="*/ 0 w 4"/>
                  <a:gd name="T3" fmla="*/ 640 h 853"/>
                  <a:gd name="T4" fmla="*/ 1 w 4"/>
                  <a:gd name="T5" fmla="*/ 533 h 853"/>
                  <a:gd name="T6" fmla="*/ 1 w 4"/>
                  <a:gd name="T7" fmla="*/ 427 h 853"/>
                  <a:gd name="T8" fmla="*/ 0 w 4"/>
                  <a:gd name="T9" fmla="*/ 213 h 853"/>
                  <a:gd name="T10" fmla="*/ 0 w 4"/>
                  <a:gd name="T11" fmla="*/ 107 h 853"/>
                  <a:gd name="T12" fmla="*/ 2 w 4"/>
                  <a:gd name="T13" fmla="*/ 0 h 853"/>
                  <a:gd name="T14" fmla="*/ 2 w 4"/>
                  <a:gd name="T15" fmla="*/ 0 h 853"/>
                  <a:gd name="T16" fmla="*/ 3 w 4"/>
                  <a:gd name="T17" fmla="*/ 107 h 853"/>
                  <a:gd name="T18" fmla="*/ 4 w 4"/>
                  <a:gd name="T19" fmla="*/ 213 h 853"/>
                  <a:gd name="T20" fmla="*/ 3 w 4"/>
                  <a:gd name="T21" fmla="*/ 427 h 853"/>
                  <a:gd name="T22" fmla="*/ 2 w 4"/>
                  <a:gd name="T23" fmla="*/ 533 h 853"/>
                  <a:gd name="T24" fmla="*/ 3 w 4"/>
                  <a:gd name="T25" fmla="*/ 640 h 853"/>
                  <a:gd name="T26" fmla="*/ 2 w 4"/>
                  <a:gd name="T27" fmla="*/ 853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853">
                    <a:moveTo>
                      <a:pt x="2" y="853"/>
                    </a:moveTo>
                    <a:cubicBezTo>
                      <a:pt x="0" y="782"/>
                      <a:pt x="0" y="711"/>
                      <a:pt x="0" y="640"/>
                    </a:cubicBezTo>
                    <a:cubicBezTo>
                      <a:pt x="0" y="604"/>
                      <a:pt x="1" y="569"/>
                      <a:pt x="1" y="533"/>
                    </a:cubicBezTo>
                    <a:cubicBezTo>
                      <a:pt x="1" y="498"/>
                      <a:pt x="1" y="462"/>
                      <a:pt x="1" y="427"/>
                    </a:cubicBezTo>
                    <a:cubicBezTo>
                      <a:pt x="0" y="356"/>
                      <a:pt x="0" y="284"/>
                      <a:pt x="0" y="213"/>
                    </a:cubicBezTo>
                    <a:cubicBezTo>
                      <a:pt x="0" y="178"/>
                      <a:pt x="0" y="142"/>
                      <a:pt x="0" y="107"/>
                    </a:cubicBezTo>
                    <a:cubicBezTo>
                      <a:pt x="1" y="71"/>
                      <a:pt x="1" y="36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36"/>
                      <a:pt x="3" y="71"/>
                      <a:pt x="3" y="107"/>
                    </a:cubicBezTo>
                    <a:cubicBezTo>
                      <a:pt x="4" y="142"/>
                      <a:pt x="4" y="178"/>
                      <a:pt x="4" y="213"/>
                    </a:cubicBezTo>
                    <a:cubicBezTo>
                      <a:pt x="4" y="284"/>
                      <a:pt x="3" y="356"/>
                      <a:pt x="3" y="427"/>
                    </a:cubicBezTo>
                    <a:cubicBezTo>
                      <a:pt x="3" y="462"/>
                      <a:pt x="2" y="498"/>
                      <a:pt x="2" y="533"/>
                    </a:cubicBezTo>
                    <a:cubicBezTo>
                      <a:pt x="3" y="569"/>
                      <a:pt x="3" y="604"/>
                      <a:pt x="3" y="640"/>
                    </a:cubicBezTo>
                    <a:cubicBezTo>
                      <a:pt x="4" y="711"/>
                      <a:pt x="3" y="782"/>
                      <a:pt x="2" y="85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sp>
          <p:nvSpPr>
            <p:cNvPr id="12" name="Freeform 45"/>
            <p:cNvSpPr>
              <a:spLocks noEditPoints="1"/>
            </p:cNvSpPr>
            <p:nvPr/>
          </p:nvSpPr>
          <p:spPr bwMode="auto">
            <a:xfrm rot="16200000" flipV="1">
              <a:off x="5186001" y="5323012"/>
              <a:ext cx="477390" cy="524504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"/>
            <p:cNvSpPr>
              <a:spLocks noEditPoints="1"/>
            </p:cNvSpPr>
            <p:nvPr/>
          </p:nvSpPr>
          <p:spPr bwMode="auto">
            <a:xfrm rot="16200000" flipV="1">
              <a:off x="5197295" y="5324846"/>
              <a:ext cx="477390" cy="511956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7"/>
            <p:cNvSpPr>
              <a:spLocks noEditPoints="1"/>
            </p:cNvSpPr>
            <p:nvPr/>
          </p:nvSpPr>
          <p:spPr bwMode="auto">
            <a:xfrm rot="16200000" flipV="1">
              <a:off x="11076843" y="5321082"/>
              <a:ext cx="508476" cy="519485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8"/>
            <p:cNvSpPr>
              <a:spLocks noEditPoints="1"/>
            </p:cNvSpPr>
            <p:nvPr/>
          </p:nvSpPr>
          <p:spPr bwMode="auto">
            <a:xfrm rot="16200000" flipV="1">
              <a:off x="11093207" y="5321324"/>
              <a:ext cx="470728" cy="534543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9"/>
            <p:cNvSpPr>
              <a:spLocks noEditPoints="1"/>
            </p:cNvSpPr>
            <p:nvPr/>
          </p:nvSpPr>
          <p:spPr bwMode="auto">
            <a:xfrm rot="16200000" flipV="1">
              <a:off x="11051654" y="771453"/>
              <a:ext cx="468508" cy="519485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50"/>
            <p:cNvSpPr>
              <a:spLocks noEditPoints="1"/>
            </p:cNvSpPr>
            <p:nvPr/>
          </p:nvSpPr>
          <p:spPr bwMode="auto">
            <a:xfrm rot="16200000" flipV="1">
              <a:off x="11044126" y="786511"/>
              <a:ext cx="468508" cy="489370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51"/>
            <p:cNvSpPr>
              <a:spLocks noEditPoints="1"/>
            </p:cNvSpPr>
            <p:nvPr/>
          </p:nvSpPr>
          <p:spPr bwMode="auto">
            <a:xfrm rot="16200000" flipV="1">
              <a:off x="5232723" y="721157"/>
              <a:ext cx="424100" cy="544581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52"/>
            <p:cNvSpPr>
              <a:spLocks noEditPoints="1"/>
            </p:cNvSpPr>
            <p:nvPr/>
          </p:nvSpPr>
          <p:spPr bwMode="auto">
            <a:xfrm rot="16200000" flipV="1">
              <a:off x="5241796" y="749729"/>
              <a:ext cx="428541" cy="491879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836613" y="1031195"/>
            <a:ext cx="5943600" cy="4572000"/>
          </a:xfr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92891" y="3555521"/>
            <a:ext cx="3840480" cy="21685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957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7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24268" y="304800"/>
            <a:ext cx="1729531" cy="5676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304800"/>
            <a:ext cx="8633671" cy="5676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580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63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5613" y="1828800"/>
            <a:ext cx="6858002" cy="18288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5610" y="3733800"/>
            <a:ext cx="6858002" cy="9144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925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5625"/>
            <a:ext cx="4954588" cy="41879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951414" cy="41879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2755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1681163"/>
            <a:ext cx="4956048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505075"/>
            <a:ext cx="4956048" cy="3476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956048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956048" cy="3476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857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281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787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304799"/>
            <a:ext cx="10058402" cy="121615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52422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0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6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7"/>
          </p:nvPr>
        </p:nvSpPr>
        <p:spPr>
          <a:xfrm>
            <a:off x="1265028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2423" y="4935990"/>
            <a:ext cx="4368980" cy="100761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763111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7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8"/>
          </p:nvPr>
        </p:nvSpPr>
        <p:spPr>
          <a:xfrm>
            <a:off x="6975717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0" name="Text Placeholder 3"/>
          <p:cNvSpPr>
            <a:spLocks noGrp="1"/>
          </p:cNvSpPr>
          <p:nvPr>
            <p:ph type="body" sz="half" idx="19"/>
          </p:nvPr>
        </p:nvSpPr>
        <p:spPr>
          <a:xfrm>
            <a:off x="6742908" y="4935990"/>
            <a:ext cx="4368980" cy="100761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827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52" name="Group 51"/>
          <p:cNvGrpSpPr>
            <a:grpSpLocks noChangeAspect="1"/>
          </p:cNvGrpSpPr>
          <p:nvPr/>
        </p:nvGrpSpPr>
        <p:grpSpPr>
          <a:xfrm rot="5400000">
            <a:off x="104513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5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79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9"/>
          </p:nvPr>
        </p:nvSpPr>
        <p:spPr>
          <a:xfrm>
            <a:off x="1249168" y="1824285"/>
            <a:ext cx="2715289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1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5212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4" name="Group 83"/>
          <p:cNvGrpSpPr>
            <a:grpSpLocks noChangeAspect="1"/>
          </p:cNvGrpSpPr>
          <p:nvPr userDrawn="1"/>
        </p:nvGrpSpPr>
        <p:grpSpPr>
          <a:xfrm rot="5400000">
            <a:off x="4517135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4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78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8"/>
          </p:nvPr>
        </p:nvSpPr>
        <p:spPr>
          <a:xfrm>
            <a:off x="4720924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2" name="Text Placeholder 3"/>
          <p:cNvSpPr>
            <a:spLocks noGrp="1"/>
          </p:cNvSpPr>
          <p:nvPr>
            <p:ph type="body" sz="half" idx="21"/>
          </p:nvPr>
        </p:nvSpPr>
        <p:spPr>
          <a:xfrm>
            <a:off x="4707208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97" name="Group 96"/>
          <p:cNvGrpSpPr>
            <a:grpSpLocks noChangeAspect="1"/>
          </p:cNvGrpSpPr>
          <p:nvPr userDrawn="1"/>
        </p:nvGrpSpPr>
        <p:grpSpPr>
          <a:xfrm rot="5400000">
            <a:off x="801900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8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80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20"/>
          </p:nvPr>
        </p:nvSpPr>
        <p:spPr>
          <a:xfrm>
            <a:off x="8222798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3" name="Text Placeholder 3"/>
          <p:cNvSpPr>
            <a:spLocks noGrp="1"/>
          </p:cNvSpPr>
          <p:nvPr>
            <p:ph type="body" sz="half" idx="22"/>
          </p:nvPr>
        </p:nvSpPr>
        <p:spPr>
          <a:xfrm>
            <a:off x="8209082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5/11/22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19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022B156B-59AE-415F-B24B-8756D48BB9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4CF99945-0A15-4715-AB6C-F5E56CF20F70}" type="datetimeFigureOut">
              <a:rPr lang="en-US" smtClean="0"/>
              <a:pPr/>
              <a:t>5/11/22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30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3464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Self Care plan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tada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67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76D23A-C2F3-1641-B08A-E039A49662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400" y="19050"/>
            <a:ext cx="101092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52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Self-care </a:t>
            </a:r>
            <a:r>
              <a:rPr dirty="0"/>
              <a:t>with List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Walk in the morning w/no distractions phone,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Snuggle with Chihuahua (Rocky!)</a:t>
            </a:r>
          </a:p>
          <a:p>
            <a:r>
              <a:rPr lang="en-US" dirty="0"/>
              <a:t>Podcast on meditation</a:t>
            </a:r>
          </a:p>
          <a:p>
            <a:r>
              <a:rPr lang="en-US" dirty="0"/>
              <a:t>Visit relatives</a:t>
            </a:r>
          </a:p>
          <a:p>
            <a:r>
              <a:rPr lang="en-US" dirty="0"/>
              <a:t>Meetup with friends</a:t>
            </a:r>
          </a:p>
          <a:p>
            <a:r>
              <a:rPr lang="en-US" dirty="0"/>
              <a:t>Learn something technical or </a:t>
            </a:r>
            <a:r>
              <a:rPr lang="en-US" dirty="0" err="1"/>
              <a:t>softskills</a:t>
            </a:r>
            <a:endParaRPr lang="en-US" dirty="0"/>
          </a:p>
          <a:p>
            <a:r>
              <a:rPr lang="en-US" dirty="0"/>
              <a:t>Take breaks thru out day</a:t>
            </a:r>
          </a:p>
        </p:txBody>
      </p:sp>
    </p:spTree>
    <p:extLst>
      <p:ext uri="{BB962C8B-B14F-4D97-AF65-F5344CB8AC3E}">
        <p14:creationId xmlns:p14="http://schemas.microsoft.com/office/powerpoint/2010/main" val="308107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0102" y="1330347"/>
            <a:ext cx="3443592" cy="2103120"/>
          </a:xfrm>
        </p:spPr>
        <p:txBody>
          <a:bodyPr>
            <a:normAutofit fontScale="90000"/>
          </a:bodyPr>
          <a:lstStyle/>
          <a:p>
            <a:r>
              <a:rPr lang="en-US" dirty="0"/>
              <a:t>Picture of Rocky Sleeping makes me so happy!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awwwwwwe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3CF2E7F-2530-5B47-AC3A-5E39D5C051B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92" b="322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971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Well-Balanced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Walking Rocky consistently</a:t>
            </a:r>
          </a:p>
          <a:p>
            <a:r>
              <a:rPr lang="en-US" dirty="0"/>
              <a:t>Meditation consistently</a:t>
            </a:r>
          </a:p>
          <a:p>
            <a:r>
              <a:rPr lang="en-US" dirty="0"/>
              <a:t>Social consistently</a:t>
            </a:r>
          </a:p>
          <a:p>
            <a:r>
              <a:rPr lang="en-US" dirty="0"/>
              <a:t>Learn something…</a:t>
            </a:r>
          </a:p>
          <a:p>
            <a:r>
              <a:rPr lang="en-US" dirty="0"/>
              <a:t>Music –C89.5</a:t>
            </a:r>
          </a:p>
          <a:p>
            <a:r>
              <a:rPr lang="en-US" dirty="0"/>
              <a:t>Goals…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68096299"/>
              </p:ext>
            </p:extLst>
          </p:nvPr>
        </p:nvGraphicFramePr>
        <p:xfrm>
          <a:off x="6019800" y="1825623"/>
          <a:ext cx="5404104" cy="2242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05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5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78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5776">
                  <a:extLst>
                    <a:ext uri="{9D8B030D-6E8A-4147-A177-3AD203B41FA5}">
                      <a16:colId xmlns:a16="http://schemas.microsoft.com/office/drawing/2014/main" val="464034679"/>
                    </a:ext>
                  </a:extLst>
                </a:gridCol>
              </a:tblGrid>
              <a:tr h="534194">
                <a:tc>
                  <a:txBody>
                    <a:bodyPr/>
                    <a:lstStyle/>
                    <a:p>
                      <a:r>
                        <a:rPr lang="en-US" dirty="0"/>
                        <a:t>Physical</a:t>
                      </a:r>
                      <a:endParaRPr dirty="0"/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Spirtual</a:t>
                      </a:r>
                      <a:endParaRPr dirty="0"/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Social</a:t>
                      </a:r>
                      <a:endParaRPr dirty="0"/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Learn</a:t>
                      </a:r>
                      <a:endParaRPr dirty="0"/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194">
                <a:tc>
                  <a:txBody>
                    <a:bodyPr/>
                    <a:lstStyle/>
                    <a:p>
                      <a:r>
                        <a:rPr lang="en-US" dirty="0"/>
                        <a:t>Dog park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Meditation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Meetup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194">
                <a:tc>
                  <a:txBody>
                    <a:bodyPr/>
                    <a:lstStyle/>
                    <a:p>
                      <a:r>
                        <a:rPr lang="en-US" dirty="0"/>
                        <a:t>hiking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Podcasts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Dinner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ITSecure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4194">
                <a:tc>
                  <a:txBody>
                    <a:bodyPr/>
                    <a:lstStyle/>
                    <a:p>
                      <a:r>
                        <a:rPr lang="en-US" dirty="0"/>
                        <a:t>Adventure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Church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Relatives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LifeStuff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33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Affirmations Slides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4DDBEBDA-CC5E-DB48-84B2-210E93FE6D6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" b="1377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You can do it!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US" dirty="0"/>
              <a:t>Be good to yourself!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9781A7B1-CE3F-724C-A33F-3D3B4C7E1DE5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26" b="1732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6163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Adventures!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Adventures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en-US" dirty="0"/>
              <a:t>Experience new things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F4D6156-807E-5E44-821A-9B19189597E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21" r="18021"/>
          <a:stretch>
            <a:fillRect/>
          </a:stretch>
        </p:blipFill>
        <p:spPr/>
      </p:pic>
      <p:sp>
        <p:nvSpPr>
          <p:cNvPr id="14" name="Text Placeholder 13"/>
          <p:cNvSpPr>
            <a:spLocks noGrp="1"/>
          </p:cNvSpPr>
          <p:nvPr>
            <p:ph type="body" sz="half" idx="22"/>
          </p:nvPr>
        </p:nvSpPr>
        <p:spPr/>
        <p:txBody>
          <a:bodyPr/>
          <a:lstStyle/>
          <a:p>
            <a:r>
              <a:rPr lang="en-US" dirty="0"/>
              <a:t>love</a:t>
            </a: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78D2A651-71C1-3241-81C0-D966B94A799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6" r="22586"/>
          <a:stretch>
            <a:fillRect/>
          </a:stretch>
        </p:blipFill>
        <p:spPr/>
      </p:pic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CA5870E8-6FB4-2A41-B9CA-9A558BED8EA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74" r="230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42303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ROCKY!!! 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7F6447C-1412-C84F-BE78-F3FFC02FB74F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9" r="21129"/>
          <a:stretch>
            <a:fillRect/>
          </a:stretch>
        </p:blipFill>
        <p:spPr>
          <a:xfrm rot="5400000">
            <a:off x="5891213" y="185738"/>
            <a:ext cx="2305050" cy="2994025"/>
          </a:xfrm>
        </p:spPr>
      </p:pic>
      <p:sp>
        <p:nvSpPr>
          <p:cNvPr id="10" name="Text Placeholder 9"/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C6286902-ADC2-E24F-A660-2563006DFBA2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3" b="793"/>
          <a:stretch>
            <a:fillRect/>
          </a:stretch>
        </p:blipFill>
        <p:spPr/>
      </p:pic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A62AF79B-B9C3-C94C-B7B4-C38005E30FFB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23" b="187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60419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772" y="1828799"/>
            <a:ext cx="8516039" cy="1600201"/>
          </a:xfrm>
        </p:spPr>
        <p:txBody>
          <a:bodyPr/>
          <a:lstStyle/>
          <a:p>
            <a:r>
              <a:rPr lang="en-US" dirty="0"/>
              <a:t>Pet Plan? Or Self Care Plan? </a:t>
            </a:r>
            <a:br>
              <a:rPr lang="en-US" dirty="0"/>
            </a:br>
            <a:r>
              <a:rPr lang="en-US" dirty="0"/>
              <a:t>You decide!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05748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I knew I could do anything?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Dream big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is your dream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403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Nature Illustration 16x9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3431377.potx" id="{56A48130-F36A-41C3-8C0C-0EF853C6708B}" vid="{0432F83B-7085-406B-BFE7-677E72A6CADA}"/>
    </a:ext>
  </a:extLst>
</a:theme>
</file>

<file path=ppt/theme/theme2.xml><?xml version="1.0" encoding="utf-8"?>
<a:theme xmlns:a="http://schemas.openxmlformats.org/drawingml/2006/main" name="Office Them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Nature Illustration 16x9</Template>
  <TotalTime>264</TotalTime>
  <Words>141</Words>
  <Application>Microsoft Macintosh PowerPoint</Application>
  <PresentationFormat>Widescreen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Segoe Print</vt:lpstr>
      <vt:lpstr>Nature Illustration 16x9</vt:lpstr>
      <vt:lpstr>Self Care plan</vt:lpstr>
      <vt:lpstr>Self-care with List</vt:lpstr>
      <vt:lpstr>Picture of Rocky Sleeping makes me so happy!</vt:lpstr>
      <vt:lpstr>Well-Balanced</vt:lpstr>
      <vt:lpstr>Affirmations Slides</vt:lpstr>
      <vt:lpstr>Adventures!</vt:lpstr>
      <vt:lpstr>ROCKY!!! </vt:lpstr>
      <vt:lpstr>Pet Plan? Or Self Care Plan?  You decide!</vt:lpstr>
      <vt:lpstr>What if I knew I could do anything?</vt:lpstr>
      <vt:lpstr>Add a Slide Title - 6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 Care plan</dc:title>
  <dc:creator>Jesse F Moore</dc:creator>
  <cp:lastModifiedBy>Jesse F Moore</cp:lastModifiedBy>
  <cp:revision>2</cp:revision>
  <dcterms:created xsi:type="dcterms:W3CDTF">2022-03-24T17:12:04Z</dcterms:created>
  <dcterms:modified xsi:type="dcterms:W3CDTF">2022-05-11T15:17:23Z</dcterms:modified>
</cp:coreProperties>
</file>

<file path=docProps/thumbnail.jpeg>
</file>